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8" r:id="rId2"/>
    <p:sldId id="270" r:id="rId3"/>
    <p:sldId id="271" r:id="rId4"/>
    <p:sldId id="272" r:id="rId5"/>
    <p:sldId id="277" r:id="rId6"/>
    <p:sldId id="273" r:id="rId7"/>
    <p:sldId id="274" r:id="rId8"/>
    <p:sldId id="275" r:id="rId9"/>
    <p:sldId id="276" r:id="rId10"/>
    <p:sldId id="27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9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32AA6-B1D9-7F4D-B153-1500A1CA64D1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F0CD-62B3-2A4A-8549-A6CB6FF1D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BD6B8E-F9D2-C141-A85E-E2090F6A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73" y="133440"/>
            <a:ext cx="4043552" cy="3659414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63C3F3-70DD-D947-BF12-1D67BD024B7B}"/>
              </a:ext>
            </a:extLst>
          </p:cNvPr>
          <p:cNvSpPr/>
          <p:nvPr/>
        </p:nvSpPr>
        <p:spPr>
          <a:xfrm>
            <a:off x="742482" y="2996594"/>
            <a:ext cx="2764971" cy="664029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/>
              <a:t>Бастау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389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F14575-BF50-BB55-5EBB-B7DDF697C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F70DA3D-6E3C-3F3F-A22C-09EEF4CA7A97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5AD542C-7CF9-9C2F-47BC-DACCEEBC94F3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F4A58EC0-001C-943C-2646-FE630721C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8472334-D107-31C6-E7AD-309E456295C2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6851EFFE-ACEE-A26B-4BD3-45741C60F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F6F53F85-1568-9B3F-F62C-42A9D0C99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5DCF0780-027A-DB9E-340C-D7671B63B9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377ACDBE-2C98-447A-A011-20C231E175B5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DD6575A9-F958-0DC0-5452-E306E7A28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5DBB164F-E8AD-C61A-D3AB-BCFF0BE8A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55F1F378-A4B3-6D69-F37A-9D12A23E99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73098F8-FB87-94C1-9CDB-5BA2E5E1E011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2DA4F6F6-13D1-872A-AF8C-8478CE5178A2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DF923251-61EA-05C1-34D3-5887E68D5BD7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D827DBCF-4D67-B0FB-E488-A7C38FC171EB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21676291-FF9C-8A88-8782-87A64883C821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C1F45CF-5B28-B31F-5F74-827F665B8BF8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FC700CC-5831-F7B1-1608-6872A5F56931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9846970-7F3A-0F63-53E1-7ABA6A6FE3B1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E502FE1-5FB7-5FBA-8BE7-121F31669D4A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194BD3-3BC1-9C46-C4F6-9751DE4B3B6D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ҒАРЫШ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3D7F2F-AD57-D7D7-30EF-5CBE5D840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CF62DE5-33FD-4331-D5FB-02BAE48BB73C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EB394F6-B8AF-27B5-84CE-09BC7D0E0D95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E962DF-FBDC-6D48-8416-A13A5C18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1" y="1156834"/>
            <a:ext cx="3794569" cy="3434085"/>
          </a:xfrm>
          <a:prstGeom prst="rect">
            <a:avLst/>
          </a:prstGeom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47265882-DC0C-CD4B-AF80-7D6B3DEF854E}"/>
              </a:ext>
            </a:extLst>
          </p:cNvPr>
          <p:cNvSpPr/>
          <p:nvPr/>
        </p:nvSpPr>
        <p:spPr>
          <a:xfrm>
            <a:off x="4694427" y="563976"/>
            <a:ext cx="3341914" cy="1709057"/>
          </a:xfrm>
          <a:prstGeom prst="wedgeRoundRectCallout">
            <a:avLst>
              <a:gd name="adj1" fmla="val -52429"/>
              <a:gd name="adj2" fmla="val 88615"/>
              <a:gd name="adj3" fmla="val 16667"/>
            </a:avLst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Тамаша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96064FC-FB29-C848-9EA0-40AC50914ED2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8D2EA5E-BBA7-5045-A327-E620494E88CA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291E209-5877-B84E-B154-9D11AF0E3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59F9FAE-DAD5-0D48-9F48-310FD3A3EC1E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9AC42F5-192C-934D-A30C-3790B8A5A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E9C48F98-CA41-8E4A-8260-AD3B99028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FB6028-88DF-1E46-953A-FE877AD5E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1F4B927-60A3-8F48-9266-8DB98F2101FC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78222197-C86B-254E-A160-61C36059F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BA75CF9-3444-CA4D-A0B8-7774DE353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CCD6C95-D1BD-8849-9E0B-987077930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047D747-9C0C-6B43-9C4D-079C05AFA5A3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5F2A6560-5CD6-834E-9FDC-2B033796971D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5F7F6D46-F52C-B042-A0B1-901CA5273529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91972D2-D783-CA42-B8DE-353456E48E98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8353A7B-CE05-784B-9BA7-EA84FD6AC1A3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39051D7-61DE-774F-ABFC-4EBC500EB815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C8DBEF0-CC9E-6D4A-B150-C19883FEEAA1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E501285-1247-1E49-9909-9B958E4E7CC5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851A3BD-1223-5641-894B-1EED95064EA2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1D5B5-2303-1B46-9DA2-3235D6DA28EF}"/>
              </a:ext>
            </a:extLst>
          </p:cNvPr>
          <p:cNvSpPr txBox="1"/>
          <p:nvPr/>
        </p:nvSpPr>
        <p:spPr>
          <a:xfrm>
            <a:off x="3829552" y="797052"/>
            <a:ext cx="156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EDE4D1-F208-DE45-9095-61960FE80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B83E339C-E460-46B5-BF37-FE008A9FFF7A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617FE6A-5561-3CC1-AE03-89673D125002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B42EB-3018-2FDF-9002-B51E258B7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D03BDBF-CD4D-D85C-E6F4-9CAADF44FD25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60DD7CD-9DD6-06C1-6383-A5ED3128279E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36AADCB-FBE6-00C2-9AFA-2E198DC85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B2927F4-6073-280C-79C8-53BBE34176EB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03265816-7763-C98A-FB89-5068C603D5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B9DA9AEC-DA67-B3CD-E785-E8B68A8585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8B0DB134-867F-91A8-43B8-6584D94452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3AE1513-DD8D-9D8F-3910-44A81E649A97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8A0FECC7-35E9-CE9A-33BA-F079C3695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4C4202EE-5412-E704-D1EC-6E53CE6766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C015B662-D316-B5F9-5AC3-E3AEF6BC7C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CE7D5CF-7E97-2AE2-56BC-736D8A6E1D84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4BF73AE0-0164-ABB2-A9D9-078CEC4DD668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1E58145D-D700-5191-19EE-B280EBBEF742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5B6E49F-BDF8-D7A6-DECF-07D5EEFB2BF4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B895D96-FB65-6006-ECAA-F13FEE525AB5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C89E61C-E6E1-7DBD-C686-D21F2298A73D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D25A7E1-13D5-95FF-E094-4F5330F5C11D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094E2FF-0C72-22AD-628D-CA8B390C34BC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0EAB75A-76A1-E7BF-EC4C-B25FE61561F4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DABAA-E94A-79AD-1FFB-D0377ED5DCC4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7B80C0-55EE-432B-227B-92C985A74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5B0E8B38-65F1-A60F-8016-A5A1CC69DC5F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C5887AA-5B8A-AE8C-5195-2A86EA7D2915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A298CF5-0ED3-A110-E2D4-33551E94D725}"/>
              </a:ext>
            </a:extLst>
          </p:cNvPr>
          <p:cNvSpPr/>
          <p:nvPr/>
        </p:nvSpPr>
        <p:spPr>
          <a:xfrm>
            <a:off x="4062647" y="2609657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8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D83BE-1E53-B281-AAFD-AE6937EA5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603508F-B460-4A5B-BB89-1076D0711D8E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5D8DBA53-14FB-BAAC-6CE3-B12CF33E6CCA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B523B195-C1A7-B470-A31C-31A6B6228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B3CE5A0-902F-55D7-9999-F01EECF0319B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5B770EB-00D9-0678-AC44-04A3738C19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5CE8134F-F067-EBA6-F765-3A3E225B4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70B9C19A-041D-796B-12F8-B71D2CAD57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C5FD8D3-7A0B-E221-3638-2B38BD2822D8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4DB672E7-1A19-3C1C-A911-62726DDE5C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359F3D8E-62F4-0510-7230-30630A64D2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C8F27307-93FA-9A49-A00A-AA84F27A95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BD5F8B7-FA09-AD87-8231-69607CFCCD11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D202CCA4-250E-5601-830D-5E40FD697D57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DDC5BEF0-9414-BCCF-B469-4F6FAA1CC993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BFBB86D6-9ED2-678E-F1C5-9E2A696F8F55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9ECB7A5-BC10-A440-9FB3-641D1D940462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AAEFE46-8B6B-93FB-9DEF-DB39BEF5B96A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ADDDF77-E41E-167B-E4EA-03ABB4E1F470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0734090-ADF9-CD25-F904-D9CE93621922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37D92F6-A0B5-E5F2-7983-7B7E79AD8605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2CD16D-5699-7FBD-3BF9-1C9CD1AFC9E1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E42967-04EB-0A6C-393B-23449EEA6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58C606AF-4D98-4215-BC16-D72F886CB2FE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B9E5926-E6C7-D4AB-3086-4E3B8BCDFB9E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4ACD4-2BD8-0200-238C-70076639B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8A45FB0-1003-17AE-49F8-5197FC76FA74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47D3053-9961-B564-FCD4-5DCFC33B6D49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EB54F7B8-3E6E-F109-74DC-CBA8EC71A2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A4AD4CC-2CA7-79CC-6CF0-B2D1DE7DA3AF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60455C33-B878-BC25-F055-A32DC32BA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834FB6B3-6492-948B-B75F-C9F700F45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9A4ADA-849F-1E33-5616-FAE998BB8A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BBF0C60-B454-D132-6A69-50A34C9BDC59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89333CEC-6486-D793-838B-260C32F77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9E3D1739-9856-55DF-41C2-DCEE6F9BD1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0098C3CC-108C-0AA8-285E-E7827677E6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680B421-C693-22EF-6091-014E6DFC3759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D6C7F3AD-B66A-189A-5749-E4A0564684B8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E920F197-27FC-0DA9-6296-7A5E9952C1D1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B2392D2-487B-0642-99BC-A83E5852DADE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D7186AB3-D18C-9C2F-61EB-D841E25A6B09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5779C64-4379-1CEB-F847-84A5D5C9215E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A560471-4123-7861-2BAF-7D407A765353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9CF82F6-86BE-A6A5-29F0-FBD0350E9EDD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9574F3D-FC8C-BF14-36AB-88A6C6C3C539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142090-59AC-1806-08C8-4295854372E0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ЖҰЛДЫЗ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6BAFA4-D995-A9B2-8630-81A0BE10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5FBBC723-DE29-96DD-A061-B1ACED393ACB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1463CB8-5677-F2B1-F598-724D0710A0B8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0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E5001C-C2D2-D184-C455-554BAEA1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C452A1F-4B59-8688-5BDF-9E5867069395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90C844E-2A2F-DC09-3F68-DB0EDA648170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BC7ED20A-47CD-6C2C-11FA-7415E5359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E0ACB07-28E5-6BA5-0967-746956668141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434D7480-3529-CFA4-F04B-A26F178DB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E53CFD68-1405-C38A-3A40-3C189E610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E3618514-A6B3-60D4-9227-FD847A8398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B7D0CE8-21E2-5E90-0FF8-DED3B2ADA4B0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29F81304-AAE8-DB82-4B8C-9E0AEE772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1CEC7B81-FE67-EB9A-C518-CDEA37AA5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D66AE2D5-F3E3-2821-87CF-86A057E382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4C5D8B6E-1708-92D6-CEAF-AB7D3167B7F0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FF14CA89-2E3E-B7A0-9A07-73984A281928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76412107-B495-C145-DB1A-C69E9A7C1914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58180A0-68ED-962F-46A6-2DF40004E760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3E957698-3B25-2575-7221-53F602B88124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3B2142A-FC87-6AB7-02AB-699266FA5CED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948B588-E745-4486-E591-54DA9090170E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6EC5EBD-2E97-5A54-5052-FBED0B04F845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088E074-3EE3-C841-C8EE-AD2611C30587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78C70B-E71F-1F32-9E86-23DE0923ED3D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FC3FDF-F5A3-9619-549A-CC95C09D1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CFCFE59B-603C-D174-FFA6-1B527226403F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1A9D2C1-A60A-7BF4-99F5-F98F0209D2F6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770B2-2049-D93D-35EA-691DDB1B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3881B7E-6598-5616-C7D9-0C255ACAEC95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0F1EEC3-192E-F9AA-05F0-1909C1B7C109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BE4BEC7A-9C28-AC93-F6AB-09332D5C5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C2DF8F3-9F37-6DAA-0E17-92626B67DEE4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DF7C16D3-CBA1-FDD3-9C11-9B0882A9A4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90355F58-A5A5-5597-190D-4FB6EFB61E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E616A3A3-935D-C290-CF24-587F49F8B7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7A0A293-10AC-FED8-051E-F37FEA2557D1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FA965232-5883-F001-9F60-4894678717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21C5E5C8-913B-EA5D-6B92-081FA3C71A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E40839B7-E570-A3A9-E926-5AABA736F0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CBC07F92-CFFE-8594-77BC-C80773918E11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F83FDBB0-58F2-3072-BC9D-C75A31E85797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AC7DD7E8-9F51-DCC9-080F-65ECDA6B0655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606A959-0578-495E-86C0-233E6EC7B5C2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33E3A37-C87D-70C2-13DC-78589E5C241E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EB6FCD0-5562-754F-92FD-7A7FB2BA1C53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E1153C0-A335-E0EF-478A-B6DFA9C1DB74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12891B8D-16A5-FE12-B1F8-B5F27C40F713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2275CF3-5256-6104-47FF-8898EC62C47B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BFBE1E-0BAF-3BEB-C13F-18BF1D9C32F6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ШОЛПАН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F6959D-8FF4-9D61-89FA-8A08A68F5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1E0B0175-EF32-D8C8-B121-47D1E312ED60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3F24F1D-0619-F7AF-9963-438CD1D0E4FC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0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DE9D83-818B-F459-DC6E-EC597DF01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2499ED8-3C2F-F2FB-2566-A73E996CA5A2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8B5F5E2-BF5B-330B-87AC-67F941DE1678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EBF7551-39C0-A275-6C4F-291D9B9C7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0A1BB0E-6302-6659-6933-A641B07A51E8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41A761C8-10CD-28DE-8BF4-D88125E9B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6B0C24EC-D662-8B77-0938-395533314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7B8EDEB6-5F2C-F43D-A448-30223885A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AF2102C8-3918-2234-884A-01988FA21BDB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9775C128-0E4D-F466-B441-30ADE8547C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C61050AD-ABC2-7360-7A31-D1B030A87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8A0AC881-5B39-4F4B-1017-8C3EFFCBD5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97ED923-9C22-A8B0-6A7D-18F0848858BB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F3BB5198-C82B-E89B-FA76-928A41F39F72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DD17F0DC-CF19-50AB-966F-172DB21873BD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A4F59F8-D5D4-1B2C-57BE-5EE81C14E3B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B1BA846F-22F6-B7B8-E671-6D2896EBADF0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2F68C27-8E69-7AF7-080A-EF89AFA7456F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675D26D-BF7E-55AE-341B-155DA9507593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1278506-FACF-A85F-76A5-9EB5CC20A848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81269EB-7D61-7FB7-3751-F0DB71780702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93CFEC-3CE5-15C0-12DC-51D6D26D96B7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EADD81-5D85-5A38-D300-EFBC948F2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589F4AAD-5B8A-1770-9562-23FBE98C35A5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3F55F50-BAB4-F3E2-DE39-AB0159E028E0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AE41B-F6C9-3DDE-F479-A640AEDED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6AEAC80-8C2E-9BEC-9962-18D85E2346FF}"/>
              </a:ext>
            </a:extLst>
          </p:cNvPr>
          <p:cNvGrpSpPr/>
          <p:nvPr/>
        </p:nvGrpSpPr>
        <p:grpSpPr>
          <a:xfrm>
            <a:off x="1964531" y="289757"/>
            <a:ext cx="5214937" cy="4584612"/>
            <a:chOff x="1339896" y="552780"/>
            <a:chExt cx="6464207" cy="5902447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3F36D136-97B3-B0CB-40A3-DCE7B2FF4656}"/>
                </a:ext>
              </a:extLst>
            </p:cNvPr>
            <p:cNvCxnSpPr/>
            <p:nvPr/>
          </p:nvCxnSpPr>
          <p:spPr>
            <a:xfrm>
              <a:off x="3516086" y="566057"/>
              <a:ext cx="424543" cy="7075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7AFCB0F-711D-83C8-FF72-60FA6C90C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0199" y="552780"/>
              <a:ext cx="403184" cy="8599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0EBEC67-84E1-8F61-05BF-1BF2F2928177}"/>
                </a:ext>
              </a:extLst>
            </p:cNvPr>
            <p:cNvGrpSpPr/>
            <p:nvPr/>
          </p:nvGrpSpPr>
          <p:grpSpPr>
            <a:xfrm>
              <a:off x="1339896" y="2688770"/>
              <a:ext cx="1586818" cy="3238628"/>
              <a:chOff x="1339896" y="2688770"/>
              <a:chExt cx="1586818" cy="3238628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A3B47848-4D0E-169F-C5A9-6814C8EFC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0B3F49CF-AAE1-05A7-EC10-F2FCA42E79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B4328047-4284-6210-1D37-0F2C206A6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4E128CC7-7A74-1A01-81A5-D789F531068B}"/>
                </a:ext>
              </a:extLst>
            </p:cNvPr>
            <p:cNvGrpSpPr/>
            <p:nvPr/>
          </p:nvGrpSpPr>
          <p:grpSpPr>
            <a:xfrm flipH="1">
              <a:off x="6211478" y="2688770"/>
              <a:ext cx="1592625" cy="3238628"/>
              <a:chOff x="1339896" y="2688770"/>
              <a:chExt cx="1586818" cy="3238628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0D8994A1-33FF-726B-40A4-FF14F5A4F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842" y="2688770"/>
                <a:ext cx="1286872" cy="43543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CD1F936A-5B44-165B-AFE9-11EA9D8D3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896" y="4185683"/>
                <a:ext cx="128687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3423E951-9FA3-DB40-436A-7ACEC1F12D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5000" y="5247167"/>
                <a:ext cx="1021714" cy="68023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A402438-2496-FEE8-7402-30151EB9A69C}"/>
                </a:ext>
              </a:extLst>
            </p:cNvPr>
            <p:cNvGrpSpPr/>
            <p:nvPr/>
          </p:nvGrpSpPr>
          <p:grpSpPr>
            <a:xfrm>
              <a:off x="2283278" y="879271"/>
              <a:ext cx="4577443" cy="5575956"/>
              <a:chOff x="2106386" y="399432"/>
              <a:chExt cx="4931228" cy="6164653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CC66E012-D369-1004-3BB8-FEEF0825C98F}"/>
                  </a:ext>
                </a:extLst>
              </p:cNvPr>
              <p:cNvSpPr/>
              <p:nvPr/>
            </p:nvSpPr>
            <p:spPr>
              <a:xfrm>
                <a:off x="3257143" y="399432"/>
                <a:ext cx="2623457" cy="248194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FDC0DCE9-2279-980F-7AB0-03BA7B1C1E30}"/>
                  </a:ext>
                </a:extLst>
              </p:cNvPr>
              <p:cNvSpPr/>
              <p:nvPr/>
            </p:nvSpPr>
            <p:spPr>
              <a:xfrm>
                <a:off x="2106386" y="1545770"/>
                <a:ext cx="4931228" cy="5018315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0EE61E1-5E4B-53B0-2B61-80AE8F15F95E}"/>
                </a:ext>
              </a:extLst>
            </p:cNvPr>
            <p:cNvCxnSpPr>
              <a:cxnSpLocks/>
            </p:cNvCxnSpPr>
            <p:nvPr/>
          </p:nvCxnSpPr>
          <p:spPr>
            <a:xfrm>
              <a:off x="4569095" y="1916139"/>
              <a:ext cx="1" cy="45390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560BEA99-91E3-279E-4A80-96B84250166E}"/>
              </a:ext>
            </a:extLst>
          </p:cNvPr>
          <p:cNvSpPr/>
          <p:nvPr/>
        </p:nvSpPr>
        <p:spPr>
          <a:xfrm>
            <a:off x="257524" y="239223"/>
            <a:ext cx="1613218" cy="61776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Тексеру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56FA1FC-5425-5776-C9A7-D8304AA6D965}"/>
              </a:ext>
            </a:extLst>
          </p:cNvPr>
          <p:cNvSpPr/>
          <p:nvPr/>
        </p:nvSpPr>
        <p:spPr>
          <a:xfrm>
            <a:off x="2821827" y="2685416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D428F4B-B780-A837-6905-3346032CD532}"/>
              </a:ext>
            </a:extLst>
          </p:cNvPr>
          <p:cNvSpPr/>
          <p:nvPr/>
        </p:nvSpPr>
        <p:spPr>
          <a:xfrm>
            <a:off x="4898331" y="1695389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F871F90-C0E7-E7CF-3907-BF9C52E2ED20}"/>
              </a:ext>
            </a:extLst>
          </p:cNvPr>
          <p:cNvSpPr/>
          <p:nvPr/>
        </p:nvSpPr>
        <p:spPr>
          <a:xfrm>
            <a:off x="3420768" y="3722280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DD98975-B5D2-1AD7-E1A7-954644D1652F}"/>
              </a:ext>
            </a:extLst>
          </p:cNvPr>
          <p:cNvSpPr/>
          <p:nvPr/>
        </p:nvSpPr>
        <p:spPr>
          <a:xfrm>
            <a:off x="5242995" y="2736628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604976-4F2C-6464-3540-839549A21E1B}"/>
              </a:ext>
            </a:extLst>
          </p:cNvPr>
          <p:cNvSpPr txBox="1"/>
          <p:nvPr/>
        </p:nvSpPr>
        <p:spPr>
          <a:xfrm>
            <a:off x="3666506" y="850241"/>
            <a:ext cx="178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6C5EEA-D667-651C-A783-F9F3538BC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588" y="124433"/>
            <a:ext cx="1153866" cy="1153866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DA067523-F773-60E0-AA76-2B46AA139234}"/>
              </a:ext>
            </a:extLst>
          </p:cNvPr>
          <p:cNvSpPr/>
          <p:nvPr/>
        </p:nvSpPr>
        <p:spPr>
          <a:xfrm>
            <a:off x="3338768" y="1648552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97332A5-744D-B4E7-00FD-C3AF6A42D140}"/>
              </a:ext>
            </a:extLst>
          </p:cNvPr>
          <p:cNvSpPr/>
          <p:nvPr/>
        </p:nvSpPr>
        <p:spPr>
          <a:xfrm>
            <a:off x="4700377" y="3697733"/>
            <a:ext cx="996302" cy="9009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2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74</Words>
  <Application>Microsoft Office PowerPoint</Application>
  <PresentationFormat>Экран (16:9)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User</cp:lastModifiedBy>
  <cp:revision>26</cp:revision>
  <dcterms:created xsi:type="dcterms:W3CDTF">2020-06-18T21:09:13Z</dcterms:created>
  <dcterms:modified xsi:type="dcterms:W3CDTF">2025-09-13T16:39:53Z</dcterms:modified>
</cp:coreProperties>
</file>